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" y="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31D204-B18B-486A-98E6-846D85653774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B2C34890-2B8C-4974-BF42-AFC4AA27EAAD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心外科</a:t>
          </a:r>
          <a:endParaRPr lang="zh-CN" altLang="en-US" dirty="0"/>
        </a:p>
      </dgm:t>
    </dgm:pt>
    <dgm:pt modelId="{91180906-5F43-4B50-8366-05247F3131EF}" type="parTrans" cxnId="{A332F5C7-6692-4A79-863B-2897EF0D406A}">
      <dgm:prSet/>
      <dgm:spPr/>
      <dgm:t>
        <a:bodyPr/>
        <a:lstStyle/>
        <a:p>
          <a:endParaRPr lang="zh-CN" altLang="en-US"/>
        </a:p>
      </dgm:t>
    </dgm:pt>
    <dgm:pt modelId="{55311AA8-2D96-4B0E-9327-F185029EE946}" type="sibTrans" cxnId="{A332F5C7-6692-4A79-863B-2897EF0D406A}">
      <dgm:prSet/>
      <dgm:spPr/>
      <dgm:t>
        <a:bodyPr/>
        <a:lstStyle/>
        <a:p>
          <a:endParaRPr lang="zh-CN" altLang="en-US"/>
        </a:p>
      </dgm:t>
    </dgm:pt>
    <dgm:pt modelId="{D7A7C7CA-0EF1-43B9-8E3F-89C4D780E8A5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五官科</a:t>
          </a:r>
          <a:endParaRPr lang="zh-CN" altLang="en-US" dirty="0"/>
        </a:p>
      </dgm:t>
    </dgm:pt>
    <dgm:pt modelId="{AA9225FE-666D-43BF-8C65-EC57A9B9A8AB}" type="parTrans" cxnId="{ABF1CE57-89EE-472D-9F04-375BFF9DCC9C}">
      <dgm:prSet/>
      <dgm:spPr/>
      <dgm:t>
        <a:bodyPr/>
        <a:lstStyle/>
        <a:p>
          <a:endParaRPr lang="zh-CN" altLang="en-US"/>
        </a:p>
      </dgm:t>
    </dgm:pt>
    <dgm:pt modelId="{86C33588-D27D-4BCD-948D-C45CBC9F6B60}" type="sibTrans" cxnId="{ABF1CE57-89EE-472D-9F04-375BFF9DCC9C}">
      <dgm:prSet/>
      <dgm:spPr/>
      <dgm:t>
        <a:bodyPr/>
        <a:lstStyle/>
        <a:p>
          <a:endParaRPr lang="zh-CN" altLang="en-US"/>
        </a:p>
      </dgm:t>
    </dgm:pt>
    <dgm:pt modelId="{27A49020-A656-489B-B1B2-E170C017BCA2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神经外科</a:t>
          </a:r>
          <a:endParaRPr lang="zh-CN" altLang="en-US" dirty="0"/>
        </a:p>
      </dgm:t>
    </dgm:pt>
    <dgm:pt modelId="{C4DE2D3B-BC0F-4D80-9F43-09645AA57CD2}" type="parTrans" cxnId="{F2ED4CF2-2784-4591-8197-61A8A2252A6E}">
      <dgm:prSet/>
      <dgm:spPr/>
      <dgm:t>
        <a:bodyPr/>
        <a:lstStyle/>
        <a:p>
          <a:endParaRPr lang="zh-CN" altLang="en-US"/>
        </a:p>
      </dgm:t>
    </dgm:pt>
    <dgm:pt modelId="{702406F3-1F60-4BAE-A736-6155FCA4ACDB}" type="sibTrans" cxnId="{F2ED4CF2-2784-4591-8197-61A8A2252A6E}">
      <dgm:prSet/>
      <dgm:spPr/>
      <dgm:t>
        <a:bodyPr/>
        <a:lstStyle/>
        <a:p>
          <a:endParaRPr lang="zh-CN" altLang="en-US"/>
        </a:p>
      </dgm:t>
    </dgm:pt>
    <dgm:pt modelId="{C814F91D-A752-4B32-A4C2-BB6644E6AB79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骨科</a:t>
          </a:r>
          <a:endParaRPr lang="zh-CN" altLang="en-US" dirty="0"/>
        </a:p>
      </dgm:t>
    </dgm:pt>
    <dgm:pt modelId="{6726E108-7D4E-4D9E-94B1-5E8C1A12D813}" type="parTrans" cxnId="{7C9FDFD1-E3A1-4F4E-A658-872DD0479850}">
      <dgm:prSet/>
      <dgm:spPr/>
      <dgm:t>
        <a:bodyPr/>
        <a:lstStyle/>
        <a:p>
          <a:endParaRPr lang="zh-CN" altLang="en-US"/>
        </a:p>
      </dgm:t>
    </dgm:pt>
    <dgm:pt modelId="{7B2B1092-5C5B-4E0B-9C07-F6B6576018C5}" type="sibTrans" cxnId="{7C9FDFD1-E3A1-4F4E-A658-872DD0479850}">
      <dgm:prSet/>
      <dgm:spPr/>
      <dgm:t>
        <a:bodyPr/>
        <a:lstStyle/>
        <a:p>
          <a:endParaRPr lang="zh-CN" altLang="en-US"/>
        </a:p>
      </dgm:t>
    </dgm:pt>
    <dgm:pt modelId="{54B6C3DD-1335-40C5-AC2A-8CD65461A36A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血管外科</a:t>
          </a:r>
          <a:endParaRPr lang="zh-CN" altLang="en-US" dirty="0"/>
        </a:p>
      </dgm:t>
    </dgm:pt>
    <dgm:pt modelId="{66F4D3DC-A24B-43B2-9084-2BBDE2C67D8F}" type="parTrans" cxnId="{A570A167-1EBC-47D4-9AD8-A3072B2E6106}">
      <dgm:prSet/>
      <dgm:spPr/>
      <dgm:t>
        <a:bodyPr/>
        <a:lstStyle/>
        <a:p>
          <a:endParaRPr lang="zh-CN" altLang="en-US"/>
        </a:p>
      </dgm:t>
    </dgm:pt>
    <dgm:pt modelId="{869C4C4B-BAD4-432E-918E-0CB26CF8715D}" type="sibTrans" cxnId="{A570A167-1EBC-47D4-9AD8-A3072B2E6106}">
      <dgm:prSet/>
      <dgm:spPr/>
      <dgm:t>
        <a:bodyPr/>
        <a:lstStyle/>
        <a:p>
          <a:endParaRPr lang="zh-CN" altLang="en-US"/>
        </a:p>
      </dgm:t>
    </dgm:pt>
    <dgm:pt modelId="{712C37BF-549D-4882-84CA-E3CF1D4080F9}">
      <dgm:prSet/>
      <dgm:spPr/>
      <dgm:t>
        <a:bodyPr/>
        <a:lstStyle/>
        <a:p>
          <a:r>
            <a:rPr lang="zh-CN" altLang="en-US" dirty="0"/>
            <a:t>其他</a:t>
          </a:r>
        </a:p>
      </dgm:t>
    </dgm:pt>
    <dgm:pt modelId="{48D4C45A-F240-4302-87A8-9F10C58E3CEF}" type="parTrans" cxnId="{8737764C-77D0-4E72-A511-83A33AE77539}">
      <dgm:prSet/>
      <dgm:spPr/>
      <dgm:t>
        <a:bodyPr/>
        <a:lstStyle/>
        <a:p>
          <a:endParaRPr lang="zh-CN" altLang="en-US"/>
        </a:p>
      </dgm:t>
    </dgm:pt>
    <dgm:pt modelId="{7783BBA9-B2CB-41F8-B0E1-ADDE3BD8A292}" type="sibTrans" cxnId="{8737764C-77D0-4E72-A511-83A33AE77539}">
      <dgm:prSet/>
      <dgm:spPr/>
      <dgm:t>
        <a:bodyPr/>
        <a:lstStyle/>
        <a:p>
          <a:endParaRPr lang="zh-CN" altLang="en-US"/>
        </a:p>
      </dgm:t>
    </dgm:pt>
    <dgm:pt modelId="{7F02CE09-8E57-47A7-BFAD-0CC57AD86137}">
      <dgm:prSet/>
      <dgm:spPr/>
      <dgm:t>
        <a:bodyPr/>
        <a:lstStyle/>
        <a:p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心内科</a:t>
          </a:r>
          <a:endParaRPr lang="zh-CN" altLang="en-US"/>
        </a:p>
      </dgm:t>
    </dgm:pt>
    <dgm:pt modelId="{57DADB9E-D226-4DA8-BF33-ABF34101B8DE}" type="parTrans" cxnId="{8120EDB5-E31D-46D5-A4BA-3D0C3880046D}">
      <dgm:prSet/>
      <dgm:spPr/>
      <dgm:t>
        <a:bodyPr/>
        <a:lstStyle/>
        <a:p>
          <a:endParaRPr lang="zh-CN" altLang="en-US"/>
        </a:p>
      </dgm:t>
    </dgm:pt>
    <dgm:pt modelId="{2FA2929D-AF66-4137-9984-CC3BA4C1D312}" type="sibTrans" cxnId="{8120EDB5-E31D-46D5-A4BA-3D0C3880046D}">
      <dgm:prSet/>
      <dgm:spPr/>
      <dgm:t>
        <a:bodyPr/>
        <a:lstStyle/>
        <a:p>
          <a:endParaRPr lang="zh-CN" altLang="en-US"/>
        </a:p>
      </dgm:t>
    </dgm:pt>
    <dgm:pt modelId="{95BA2D46-39A0-43A6-A139-FC23CA7CD56E}">
      <dgm:prSet/>
      <dgm:spPr/>
      <dgm:t>
        <a:bodyPr/>
        <a:lstStyle/>
        <a:p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泌尿</a:t>
          </a:r>
          <a:endParaRPr lang="zh-CN" altLang="en-US"/>
        </a:p>
      </dgm:t>
    </dgm:pt>
    <dgm:pt modelId="{E1193E62-667C-458B-A538-8F60802958EB}" type="parTrans" cxnId="{1D449A86-E1C3-4774-A34F-9850BDEF9884}">
      <dgm:prSet/>
      <dgm:spPr/>
      <dgm:t>
        <a:bodyPr/>
        <a:lstStyle/>
        <a:p>
          <a:endParaRPr lang="zh-CN" altLang="en-US"/>
        </a:p>
      </dgm:t>
    </dgm:pt>
    <dgm:pt modelId="{6FD482D6-ED4A-4A70-AA14-3E4C53655AB0}" type="sibTrans" cxnId="{1D449A86-E1C3-4774-A34F-9850BDEF9884}">
      <dgm:prSet/>
      <dgm:spPr/>
      <dgm:t>
        <a:bodyPr/>
        <a:lstStyle/>
        <a:p>
          <a:endParaRPr lang="zh-CN" altLang="en-US"/>
        </a:p>
      </dgm:t>
    </dgm:pt>
    <dgm:pt modelId="{48763274-EE3A-49AE-A444-FF0C32E372D2}">
      <dgm:prSet/>
      <dgm:spPr/>
      <dgm:t>
        <a:bodyPr/>
        <a:lstStyle/>
        <a:p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儿科</a:t>
          </a:r>
          <a:endParaRPr lang="zh-CN" altLang="en-US"/>
        </a:p>
      </dgm:t>
    </dgm:pt>
    <dgm:pt modelId="{EF9F100C-96FE-440E-8EA8-D3AF80DDAC7D}" type="parTrans" cxnId="{12E23A03-F334-41EC-847B-644897BC9D8B}">
      <dgm:prSet/>
      <dgm:spPr/>
      <dgm:t>
        <a:bodyPr/>
        <a:lstStyle/>
        <a:p>
          <a:endParaRPr lang="zh-CN" altLang="en-US"/>
        </a:p>
      </dgm:t>
    </dgm:pt>
    <dgm:pt modelId="{1706BAB9-65CF-4D11-895B-265301720160}" type="sibTrans" cxnId="{12E23A03-F334-41EC-847B-644897BC9D8B}">
      <dgm:prSet/>
      <dgm:spPr/>
      <dgm:t>
        <a:bodyPr/>
        <a:lstStyle/>
        <a:p>
          <a:endParaRPr lang="zh-CN" altLang="en-US"/>
        </a:p>
      </dgm:t>
    </dgm:pt>
    <dgm:pt modelId="{54B086B4-C0F1-4C1E-ACF9-90748C0F64AA}">
      <dgm:prSet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整形外科</a:t>
          </a:r>
          <a:endParaRPr lang="zh-CN" altLang="en-US" dirty="0"/>
        </a:p>
      </dgm:t>
    </dgm:pt>
    <dgm:pt modelId="{0E0AFA48-04EE-4F63-A052-D4CF675ECC45}" type="parTrans" cxnId="{46608437-2E41-42FD-82A2-428520FE0A74}">
      <dgm:prSet/>
      <dgm:spPr/>
      <dgm:t>
        <a:bodyPr/>
        <a:lstStyle/>
        <a:p>
          <a:endParaRPr lang="zh-CN" altLang="en-US"/>
        </a:p>
      </dgm:t>
    </dgm:pt>
    <dgm:pt modelId="{83AFCD8F-5C5C-439B-94A4-6F8FF6D8DBE2}" type="sibTrans" cxnId="{46608437-2E41-42FD-82A2-428520FE0A74}">
      <dgm:prSet/>
      <dgm:spPr/>
      <dgm:t>
        <a:bodyPr/>
        <a:lstStyle/>
        <a:p>
          <a:endParaRPr lang="zh-CN" altLang="en-US"/>
        </a:p>
      </dgm:t>
    </dgm:pt>
    <dgm:pt modelId="{6A318F1A-0450-47A4-84B6-AD0AB43E4754}" type="pres">
      <dgm:prSet presAssocID="{B431D204-B18B-486A-98E6-846D85653774}" presName="cycle" presStyleCnt="0">
        <dgm:presLayoutVars>
          <dgm:dir/>
          <dgm:resizeHandles val="exact"/>
        </dgm:presLayoutVars>
      </dgm:prSet>
      <dgm:spPr/>
    </dgm:pt>
    <dgm:pt modelId="{EB68EDA9-86B8-4413-84F3-9C73B30DFF53}" type="pres">
      <dgm:prSet presAssocID="{B2C34890-2B8C-4974-BF42-AFC4AA27EAAD}" presName="node" presStyleLbl="node1" presStyleIdx="0" presStyleCnt="10">
        <dgm:presLayoutVars>
          <dgm:bulletEnabled val="1"/>
        </dgm:presLayoutVars>
      </dgm:prSet>
      <dgm:spPr/>
    </dgm:pt>
    <dgm:pt modelId="{553FAC6A-6FEE-4826-A26C-9DA00DBC32C5}" type="pres">
      <dgm:prSet presAssocID="{55311AA8-2D96-4B0E-9327-F185029EE946}" presName="sibTrans" presStyleLbl="sibTrans2D1" presStyleIdx="0" presStyleCnt="10"/>
      <dgm:spPr/>
    </dgm:pt>
    <dgm:pt modelId="{6AE1DF9F-B074-4CF0-AF49-C35D2975BA7D}" type="pres">
      <dgm:prSet presAssocID="{55311AA8-2D96-4B0E-9327-F185029EE946}" presName="connectorText" presStyleLbl="sibTrans2D1" presStyleIdx="0" presStyleCnt="10"/>
      <dgm:spPr/>
    </dgm:pt>
    <dgm:pt modelId="{CCFC64DD-8224-4E32-A872-DBF6486A6C58}" type="pres">
      <dgm:prSet presAssocID="{D7A7C7CA-0EF1-43B9-8E3F-89C4D780E8A5}" presName="node" presStyleLbl="node1" presStyleIdx="1" presStyleCnt="10">
        <dgm:presLayoutVars>
          <dgm:bulletEnabled val="1"/>
        </dgm:presLayoutVars>
      </dgm:prSet>
      <dgm:spPr/>
    </dgm:pt>
    <dgm:pt modelId="{D721F372-C111-4AC9-A667-90CAC7D3072D}" type="pres">
      <dgm:prSet presAssocID="{86C33588-D27D-4BCD-948D-C45CBC9F6B60}" presName="sibTrans" presStyleLbl="sibTrans2D1" presStyleIdx="1" presStyleCnt="10"/>
      <dgm:spPr/>
    </dgm:pt>
    <dgm:pt modelId="{EF241983-B1EB-4F79-9760-EFD17E41F2E7}" type="pres">
      <dgm:prSet presAssocID="{86C33588-D27D-4BCD-948D-C45CBC9F6B60}" presName="connectorText" presStyleLbl="sibTrans2D1" presStyleIdx="1" presStyleCnt="10"/>
      <dgm:spPr/>
    </dgm:pt>
    <dgm:pt modelId="{C22B746A-C96C-405D-8693-0B009F86352E}" type="pres">
      <dgm:prSet presAssocID="{27A49020-A656-489B-B1B2-E170C017BCA2}" presName="node" presStyleLbl="node1" presStyleIdx="2" presStyleCnt="10">
        <dgm:presLayoutVars>
          <dgm:bulletEnabled val="1"/>
        </dgm:presLayoutVars>
      </dgm:prSet>
      <dgm:spPr/>
    </dgm:pt>
    <dgm:pt modelId="{B34DA68E-771C-4317-8D92-C263EB1FBE62}" type="pres">
      <dgm:prSet presAssocID="{702406F3-1F60-4BAE-A736-6155FCA4ACDB}" presName="sibTrans" presStyleLbl="sibTrans2D1" presStyleIdx="2" presStyleCnt="10"/>
      <dgm:spPr/>
    </dgm:pt>
    <dgm:pt modelId="{8A2EED17-2EC4-4494-8049-4B002C8CF912}" type="pres">
      <dgm:prSet presAssocID="{702406F3-1F60-4BAE-A736-6155FCA4ACDB}" presName="connectorText" presStyleLbl="sibTrans2D1" presStyleIdx="2" presStyleCnt="10"/>
      <dgm:spPr/>
    </dgm:pt>
    <dgm:pt modelId="{56B33E3F-8877-4753-9462-A56923177910}" type="pres">
      <dgm:prSet presAssocID="{C814F91D-A752-4B32-A4C2-BB6644E6AB79}" presName="node" presStyleLbl="node1" presStyleIdx="3" presStyleCnt="10">
        <dgm:presLayoutVars>
          <dgm:bulletEnabled val="1"/>
        </dgm:presLayoutVars>
      </dgm:prSet>
      <dgm:spPr/>
    </dgm:pt>
    <dgm:pt modelId="{818D4325-FD35-45D2-A2AD-B74E600BF774}" type="pres">
      <dgm:prSet presAssocID="{7B2B1092-5C5B-4E0B-9C07-F6B6576018C5}" presName="sibTrans" presStyleLbl="sibTrans2D1" presStyleIdx="3" presStyleCnt="10"/>
      <dgm:spPr/>
    </dgm:pt>
    <dgm:pt modelId="{8FBE5913-2532-49D0-AE30-1548AA19F8E0}" type="pres">
      <dgm:prSet presAssocID="{7B2B1092-5C5B-4E0B-9C07-F6B6576018C5}" presName="connectorText" presStyleLbl="sibTrans2D1" presStyleIdx="3" presStyleCnt="10"/>
      <dgm:spPr/>
    </dgm:pt>
    <dgm:pt modelId="{3405518B-9094-4C83-B3A9-54505D10B0FA}" type="pres">
      <dgm:prSet presAssocID="{54B6C3DD-1335-40C5-AC2A-8CD65461A36A}" presName="node" presStyleLbl="node1" presStyleIdx="4" presStyleCnt="10">
        <dgm:presLayoutVars>
          <dgm:bulletEnabled val="1"/>
        </dgm:presLayoutVars>
      </dgm:prSet>
      <dgm:spPr/>
    </dgm:pt>
    <dgm:pt modelId="{BA5F219C-9727-4147-8D90-76E5255761F1}" type="pres">
      <dgm:prSet presAssocID="{869C4C4B-BAD4-432E-918E-0CB26CF8715D}" presName="sibTrans" presStyleLbl="sibTrans2D1" presStyleIdx="4" presStyleCnt="10"/>
      <dgm:spPr/>
    </dgm:pt>
    <dgm:pt modelId="{ABC2CAF4-2ADC-484A-ADA9-D8FFEB48FCED}" type="pres">
      <dgm:prSet presAssocID="{869C4C4B-BAD4-432E-918E-0CB26CF8715D}" presName="connectorText" presStyleLbl="sibTrans2D1" presStyleIdx="4" presStyleCnt="10"/>
      <dgm:spPr/>
    </dgm:pt>
    <dgm:pt modelId="{DAADDEBF-E5D2-4422-8B20-06E4158353E7}" type="pres">
      <dgm:prSet presAssocID="{95BA2D46-39A0-43A6-A139-FC23CA7CD56E}" presName="node" presStyleLbl="node1" presStyleIdx="5" presStyleCnt="10">
        <dgm:presLayoutVars>
          <dgm:bulletEnabled val="1"/>
        </dgm:presLayoutVars>
      </dgm:prSet>
      <dgm:spPr/>
    </dgm:pt>
    <dgm:pt modelId="{03EB891C-3E8C-41A3-9A90-0A5EB5CA1CF2}" type="pres">
      <dgm:prSet presAssocID="{6FD482D6-ED4A-4A70-AA14-3E4C53655AB0}" presName="sibTrans" presStyleLbl="sibTrans2D1" presStyleIdx="5" presStyleCnt="10"/>
      <dgm:spPr/>
    </dgm:pt>
    <dgm:pt modelId="{1D307971-F051-4A15-9B57-99865839C931}" type="pres">
      <dgm:prSet presAssocID="{6FD482D6-ED4A-4A70-AA14-3E4C53655AB0}" presName="connectorText" presStyleLbl="sibTrans2D1" presStyleIdx="5" presStyleCnt="10"/>
      <dgm:spPr/>
    </dgm:pt>
    <dgm:pt modelId="{CB295E3F-352E-40EC-BE65-3BB3DB138EF9}" type="pres">
      <dgm:prSet presAssocID="{48763274-EE3A-49AE-A444-FF0C32E372D2}" presName="node" presStyleLbl="node1" presStyleIdx="6" presStyleCnt="10">
        <dgm:presLayoutVars>
          <dgm:bulletEnabled val="1"/>
        </dgm:presLayoutVars>
      </dgm:prSet>
      <dgm:spPr/>
    </dgm:pt>
    <dgm:pt modelId="{C3AD8E6F-0EA1-4980-872D-5FA28D44AB44}" type="pres">
      <dgm:prSet presAssocID="{1706BAB9-65CF-4D11-895B-265301720160}" presName="sibTrans" presStyleLbl="sibTrans2D1" presStyleIdx="6" presStyleCnt="10"/>
      <dgm:spPr/>
    </dgm:pt>
    <dgm:pt modelId="{713BC786-93F4-4ACA-8AE5-6EB28E9669BD}" type="pres">
      <dgm:prSet presAssocID="{1706BAB9-65CF-4D11-895B-265301720160}" presName="connectorText" presStyleLbl="sibTrans2D1" presStyleIdx="6" presStyleCnt="10"/>
      <dgm:spPr/>
    </dgm:pt>
    <dgm:pt modelId="{FC9FA733-526D-4DCE-BD6C-404FDF47776C}" type="pres">
      <dgm:prSet presAssocID="{712C37BF-549D-4882-84CA-E3CF1D4080F9}" presName="node" presStyleLbl="node1" presStyleIdx="7" presStyleCnt="10">
        <dgm:presLayoutVars>
          <dgm:bulletEnabled val="1"/>
        </dgm:presLayoutVars>
      </dgm:prSet>
      <dgm:spPr/>
    </dgm:pt>
    <dgm:pt modelId="{F577D59B-CB1B-4138-B8FD-4B2C3D4A7E6A}" type="pres">
      <dgm:prSet presAssocID="{7783BBA9-B2CB-41F8-B0E1-ADDE3BD8A292}" presName="sibTrans" presStyleLbl="sibTrans2D1" presStyleIdx="7" presStyleCnt="10"/>
      <dgm:spPr/>
    </dgm:pt>
    <dgm:pt modelId="{B15B273F-F712-4743-9B5F-F8185B251B2B}" type="pres">
      <dgm:prSet presAssocID="{7783BBA9-B2CB-41F8-B0E1-ADDE3BD8A292}" presName="connectorText" presStyleLbl="sibTrans2D1" presStyleIdx="7" presStyleCnt="10"/>
      <dgm:spPr/>
    </dgm:pt>
    <dgm:pt modelId="{FE9B4292-AC19-4E0F-BAC9-EA2F2CD713CA}" type="pres">
      <dgm:prSet presAssocID="{54B086B4-C0F1-4C1E-ACF9-90748C0F64AA}" presName="node" presStyleLbl="node1" presStyleIdx="8" presStyleCnt="10">
        <dgm:presLayoutVars>
          <dgm:bulletEnabled val="1"/>
        </dgm:presLayoutVars>
      </dgm:prSet>
      <dgm:spPr/>
    </dgm:pt>
    <dgm:pt modelId="{91FD6AF2-4700-4A8A-85C8-B6AC3448C6DF}" type="pres">
      <dgm:prSet presAssocID="{83AFCD8F-5C5C-439B-94A4-6F8FF6D8DBE2}" presName="sibTrans" presStyleLbl="sibTrans2D1" presStyleIdx="8" presStyleCnt="10"/>
      <dgm:spPr/>
    </dgm:pt>
    <dgm:pt modelId="{AC3E49E0-20D5-47C2-99B5-E6CEFB084045}" type="pres">
      <dgm:prSet presAssocID="{83AFCD8F-5C5C-439B-94A4-6F8FF6D8DBE2}" presName="connectorText" presStyleLbl="sibTrans2D1" presStyleIdx="8" presStyleCnt="10"/>
      <dgm:spPr/>
    </dgm:pt>
    <dgm:pt modelId="{933B7FA4-11AA-4702-8507-2DD5F5385113}" type="pres">
      <dgm:prSet presAssocID="{7F02CE09-8E57-47A7-BFAD-0CC57AD86137}" presName="node" presStyleLbl="node1" presStyleIdx="9" presStyleCnt="10">
        <dgm:presLayoutVars>
          <dgm:bulletEnabled val="1"/>
        </dgm:presLayoutVars>
      </dgm:prSet>
      <dgm:spPr/>
    </dgm:pt>
    <dgm:pt modelId="{C2ABBE87-11F7-414E-820C-DD318A52E74D}" type="pres">
      <dgm:prSet presAssocID="{2FA2929D-AF66-4137-9984-CC3BA4C1D312}" presName="sibTrans" presStyleLbl="sibTrans2D1" presStyleIdx="9" presStyleCnt="10"/>
      <dgm:spPr/>
    </dgm:pt>
    <dgm:pt modelId="{DDD17B8C-9A31-4431-9A30-FF5B4E050670}" type="pres">
      <dgm:prSet presAssocID="{2FA2929D-AF66-4137-9984-CC3BA4C1D312}" presName="connectorText" presStyleLbl="sibTrans2D1" presStyleIdx="9" presStyleCnt="10"/>
      <dgm:spPr/>
    </dgm:pt>
  </dgm:ptLst>
  <dgm:cxnLst>
    <dgm:cxn modelId="{12E23A03-F334-41EC-847B-644897BC9D8B}" srcId="{B431D204-B18B-486A-98E6-846D85653774}" destId="{48763274-EE3A-49AE-A444-FF0C32E372D2}" srcOrd="6" destOrd="0" parTransId="{EF9F100C-96FE-440E-8EA8-D3AF80DDAC7D}" sibTransId="{1706BAB9-65CF-4D11-895B-265301720160}"/>
    <dgm:cxn modelId="{A0FC8909-2D5F-447D-9933-2A8FD81F4BE3}" type="presOf" srcId="{712C37BF-549D-4882-84CA-E3CF1D4080F9}" destId="{FC9FA733-526D-4DCE-BD6C-404FDF47776C}" srcOrd="0" destOrd="0" presId="urn:microsoft.com/office/officeart/2005/8/layout/cycle2"/>
    <dgm:cxn modelId="{1D69310C-EE33-4142-AE6A-B1553E470156}" type="presOf" srcId="{7B2B1092-5C5B-4E0B-9C07-F6B6576018C5}" destId="{8FBE5913-2532-49D0-AE30-1548AA19F8E0}" srcOrd="1" destOrd="0" presId="urn:microsoft.com/office/officeart/2005/8/layout/cycle2"/>
    <dgm:cxn modelId="{B4183612-44F1-4EB7-98E2-D8EADA30D420}" type="presOf" srcId="{86C33588-D27D-4BCD-948D-C45CBC9F6B60}" destId="{D721F372-C111-4AC9-A667-90CAC7D3072D}" srcOrd="0" destOrd="0" presId="urn:microsoft.com/office/officeart/2005/8/layout/cycle2"/>
    <dgm:cxn modelId="{2D651A13-3AE7-43DD-B5BD-9AA753597599}" type="presOf" srcId="{54B086B4-C0F1-4C1E-ACF9-90748C0F64AA}" destId="{FE9B4292-AC19-4E0F-BAC9-EA2F2CD713CA}" srcOrd="0" destOrd="0" presId="urn:microsoft.com/office/officeart/2005/8/layout/cycle2"/>
    <dgm:cxn modelId="{E6413F13-9E08-411B-96E1-79051EE5F5E2}" type="presOf" srcId="{D7A7C7CA-0EF1-43B9-8E3F-89C4D780E8A5}" destId="{CCFC64DD-8224-4E32-A872-DBF6486A6C58}" srcOrd="0" destOrd="0" presId="urn:microsoft.com/office/officeart/2005/8/layout/cycle2"/>
    <dgm:cxn modelId="{FFDDFC19-006B-435A-9705-83849F49F183}" type="presOf" srcId="{7F02CE09-8E57-47A7-BFAD-0CC57AD86137}" destId="{933B7FA4-11AA-4702-8507-2DD5F5385113}" srcOrd="0" destOrd="0" presId="urn:microsoft.com/office/officeart/2005/8/layout/cycle2"/>
    <dgm:cxn modelId="{286CE022-29BF-4582-877F-59FF2DDD3236}" type="presOf" srcId="{7783BBA9-B2CB-41F8-B0E1-ADDE3BD8A292}" destId="{B15B273F-F712-4743-9B5F-F8185B251B2B}" srcOrd="1" destOrd="0" presId="urn:microsoft.com/office/officeart/2005/8/layout/cycle2"/>
    <dgm:cxn modelId="{B9A2BD2C-ABB5-48D3-AB9F-C2D2C749416A}" type="presOf" srcId="{7783BBA9-B2CB-41F8-B0E1-ADDE3BD8A292}" destId="{F577D59B-CB1B-4138-B8FD-4B2C3D4A7E6A}" srcOrd="0" destOrd="0" presId="urn:microsoft.com/office/officeart/2005/8/layout/cycle2"/>
    <dgm:cxn modelId="{0B97F22F-58CC-49C5-A330-C5D87898BED3}" type="presOf" srcId="{C814F91D-A752-4B32-A4C2-BB6644E6AB79}" destId="{56B33E3F-8877-4753-9462-A56923177910}" srcOrd="0" destOrd="0" presId="urn:microsoft.com/office/officeart/2005/8/layout/cycle2"/>
    <dgm:cxn modelId="{932A3734-4BCF-4EAD-86BF-EA9F8A032FDB}" type="presOf" srcId="{B2C34890-2B8C-4974-BF42-AFC4AA27EAAD}" destId="{EB68EDA9-86B8-4413-84F3-9C73B30DFF53}" srcOrd="0" destOrd="0" presId="urn:microsoft.com/office/officeart/2005/8/layout/cycle2"/>
    <dgm:cxn modelId="{A6467736-A85C-468B-8CEB-9A3B17D75AC4}" type="presOf" srcId="{48763274-EE3A-49AE-A444-FF0C32E372D2}" destId="{CB295E3F-352E-40EC-BE65-3BB3DB138EF9}" srcOrd="0" destOrd="0" presId="urn:microsoft.com/office/officeart/2005/8/layout/cycle2"/>
    <dgm:cxn modelId="{46608437-2E41-42FD-82A2-428520FE0A74}" srcId="{B431D204-B18B-486A-98E6-846D85653774}" destId="{54B086B4-C0F1-4C1E-ACF9-90748C0F64AA}" srcOrd="8" destOrd="0" parTransId="{0E0AFA48-04EE-4F63-A052-D4CF675ECC45}" sibTransId="{83AFCD8F-5C5C-439B-94A4-6F8FF6D8DBE2}"/>
    <dgm:cxn modelId="{B657C637-3B21-40FC-9821-17634F1C1BBD}" type="presOf" srcId="{1706BAB9-65CF-4D11-895B-265301720160}" destId="{713BC786-93F4-4ACA-8AE5-6EB28E9669BD}" srcOrd="1" destOrd="0" presId="urn:microsoft.com/office/officeart/2005/8/layout/cycle2"/>
    <dgm:cxn modelId="{DEEEE23F-9016-4227-BC35-F13892F32892}" type="presOf" srcId="{702406F3-1F60-4BAE-A736-6155FCA4ACDB}" destId="{B34DA68E-771C-4317-8D92-C263EB1FBE62}" srcOrd="0" destOrd="0" presId="urn:microsoft.com/office/officeart/2005/8/layout/cycle2"/>
    <dgm:cxn modelId="{A2321D5F-EBA4-49BC-A63F-1A838A27A00F}" type="presOf" srcId="{7B2B1092-5C5B-4E0B-9C07-F6B6576018C5}" destId="{818D4325-FD35-45D2-A2AD-B74E600BF774}" srcOrd="0" destOrd="0" presId="urn:microsoft.com/office/officeart/2005/8/layout/cycle2"/>
    <dgm:cxn modelId="{A570A167-1EBC-47D4-9AD8-A3072B2E6106}" srcId="{B431D204-B18B-486A-98E6-846D85653774}" destId="{54B6C3DD-1335-40C5-AC2A-8CD65461A36A}" srcOrd="4" destOrd="0" parTransId="{66F4D3DC-A24B-43B2-9084-2BBDE2C67D8F}" sibTransId="{869C4C4B-BAD4-432E-918E-0CB26CF8715D}"/>
    <dgm:cxn modelId="{E4BB7869-3FCB-40F4-956A-469E3AE32AFF}" type="presOf" srcId="{869C4C4B-BAD4-432E-918E-0CB26CF8715D}" destId="{ABC2CAF4-2ADC-484A-ADA9-D8FFEB48FCED}" srcOrd="1" destOrd="0" presId="urn:microsoft.com/office/officeart/2005/8/layout/cycle2"/>
    <dgm:cxn modelId="{56D35A49-2CF4-4129-A4D3-15950212BE6C}" type="presOf" srcId="{86C33588-D27D-4BCD-948D-C45CBC9F6B60}" destId="{EF241983-B1EB-4F79-9760-EFD17E41F2E7}" srcOrd="1" destOrd="0" presId="urn:microsoft.com/office/officeart/2005/8/layout/cycle2"/>
    <dgm:cxn modelId="{8737764C-77D0-4E72-A511-83A33AE77539}" srcId="{B431D204-B18B-486A-98E6-846D85653774}" destId="{712C37BF-549D-4882-84CA-E3CF1D4080F9}" srcOrd="7" destOrd="0" parTransId="{48D4C45A-F240-4302-87A8-9F10C58E3CEF}" sibTransId="{7783BBA9-B2CB-41F8-B0E1-ADDE3BD8A292}"/>
    <dgm:cxn modelId="{BBAB9254-A1E9-4384-9EE1-6BE2CEA36241}" type="presOf" srcId="{27A49020-A656-489B-B1B2-E170C017BCA2}" destId="{C22B746A-C96C-405D-8693-0B009F86352E}" srcOrd="0" destOrd="0" presId="urn:microsoft.com/office/officeart/2005/8/layout/cycle2"/>
    <dgm:cxn modelId="{E251AC74-1857-4C1C-94C1-5E74B3DDB618}" type="presOf" srcId="{6FD482D6-ED4A-4A70-AA14-3E4C53655AB0}" destId="{03EB891C-3E8C-41A3-9A90-0A5EB5CA1CF2}" srcOrd="0" destOrd="0" presId="urn:microsoft.com/office/officeart/2005/8/layout/cycle2"/>
    <dgm:cxn modelId="{ABF1CE57-89EE-472D-9F04-375BFF9DCC9C}" srcId="{B431D204-B18B-486A-98E6-846D85653774}" destId="{D7A7C7CA-0EF1-43B9-8E3F-89C4D780E8A5}" srcOrd="1" destOrd="0" parTransId="{AA9225FE-666D-43BF-8C65-EC57A9B9A8AB}" sibTransId="{86C33588-D27D-4BCD-948D-C45CBC9F6B60}"/>
    <dgm:cxn modelId="{2E426F78-11FB-4121-B698-1A5A69EC9226}" type="presOf" srcId="{702406F3-1F60-4BAE-A736-6155FCA4ACDB}" destId="{8A2EED17-2EC4-4494-8049-4B002C8CF912}" srcOrd="1" destOrd="0" presId="urn:microsoft.com/office/officeart/2005/8/layout/cycle2"/>
    <dgm:cxn modelId="{FAFAB285-14B6-48C4-82D0-E958FF14F8C5}" type="presOf" srcId="{6FD482D6-ED4A-4A70-AA14-3E4C53655AB0}" destId="{1D307971-F051-4A15-9B57-99865839C931}" srcOrd="1" destOrd="0" presId="urn:microsoft.com/office/officeart/2005/8/layout/cycle2"/>
    <dgm:cxn modelId="{1D449A86-E1C3-4774-A34F-9850BDEF9884}" srcId="{B431D204-B18B-486A-98E6-846D85653774}" destId="{95BA2D46-39A0-43A6-A139-FC23CA7CD56E}" srcOrd="5" destOrd="0" parTransId="{E1193E62-667C-458B-A538-8F60802958EB}" sibTransId="{6FD482D6-ED4A-4A70-AA14-3E4C53655AB0}"/>
    <dgm:cxn modelId="{24D13188-C0A4-4310-8F07-8E603D32C657}" type="presOf" srcId="{83AFCD8F-5C5C-439B-94A4-6F8FF6D8DBE2}" destId="{91FD6AF2-4700-4A8A-85C8-B6AC3448C6DF}" srcOrd="0" destOrd="0" presId="urn:microsoft.com/office/officeart/2005/8/layout/cycle2"/>
    <dgm:cxn modelId="{C5AC7B96-2F0A-4F27-93F4-35C4FED8B5D8}" type="presOf" srcId="{2FA2929D-AF66-4137-9984-CC3BA4C1D312}" destId="{DDD17B8C-9A31-4431-9A30-FF5B4E050670}" srcOrd="1" destOrd="0" presId="urn:microsoft.com/office/officeart/2005/8/layout/cycle2"/>
    <dgm:cxn modelId="{99E0C19A-AA3E-4B3B-B302-D65FEC386C7A}" type="presOf" srcId="{83AFCD8F-5C5C-439B-94A4-6F8FF6D8DBE2}" destId="{AC3E49E0-20D5-47C2-99B5-E6CEFB084045}" srcOrd="1" destOrd="0" presId="urn:microsoft.com/office/officeart/2005/8/layout/cycle2"/>
    <dgm:cxn modelId="{CA7471A4-7235-493A-8483-158161A8D1F7}" type="presOf" srcId="{55311AA8-2D96-4B0E-9327-F185029EE946}" destId="{553FAC6A-6FEE-4826-A26C-9DA00DBC32C5}" srcOrd="0" destOrd="0" presId="urn:microsoft.com/office/officeart/2005/8/layout/cycle2"/>
    <dgm:cxn modelId="{A7FC84B5-5D09-4935-8300-AFBFC1C38A52}" type="presOf" srcId="{55311AA8-2D96-4B0E-9327-F185029EE946}" destId="{6AE1DF9F-B074-4CF0-AF49-C35D2975BA7D}" srcOrd="1" destOrd="0" presId="urn:microsoft.com/office/officeart/2005/8/layout/cycle2"/>
    <dgm:cxn modelId="{8120EDB5-E31D-46D5-A4BA-3D0C3880046D}" srcId="{B431D204-B18B-486A-98E6-846D85653774}" destId="{7F02CE09-8E57-47A7-BFAD-0CC57AD86137}" srcOrd="9" destOrd="0" parTransId="{57DADB9E-D226-4DA8-BF33-ABF34101B8DE}" sibTransId="{2FA2929D-AF66-4137-9984-CC3BA4C1D312}"/>
    <dgm:cxn modelId="{269C77B8-D9FA-4023-9AD6-0AAE6F6A4D7A}" type="presOf" srcId="{869C4C4B-BAD4-432E-918E-0CB26CF8715D}" destId="{BA5F219C-9727-4147-8D90-76E5255761F1}" srcOrd="0" destOrd="0" presId="urn:microsoft.com/office/officeart/2005/8/layout/cycle2"/>
    <dgm:cxn modelId="{2F8DB1C0-9805-43E7-B7D8-4B582C8FF610}" type="presOf" srcId="{54B6C3DD-1335-40C5-AC2A-8CD65461A36A}" destId="{3405518B-9094-4C83-B3A9-54505D10B0FA}" srcOrd="0" destOrd="0" presId="urn:microsoft.com/office/officeart/2005/8/layout/cycle2"/>
    <dgm:cxn modelId="{DB84CEC0-5789-4E64-A7DD-C948DDC6F5BF}" type="presOf" srcId="{2FA2929D-AF66-4137-9984-CC3BA4C1D312}" destId="{C2ABBE87-11F7-414E-820C-DD318A52E74D}" srcOrd="0" destOrd="0" presId="urn:microsoft.com/office/officeart/2005/8/layout/cycle2"/>
    <dgm:cxn modelId="{A332F5C7-6692-4A79-863B-2897EF0D406A}" srcId="{B431D204-B18B-486A-98E6-846D85653774}" destId="{B2C34890-2B8C-4974-BF42-AFC4AA27EAAD}" srcOrd="0" destOrd="0" parTransId="{91180906-5F43-4B50-8366-05247F3131EF}" sibTransId="{55311AA8-2D96-4B0E-9327-F185029EE946}"/>
    <dgm:cxn modelId="{7C9FDFD1-E3A1-4F4E-A658-872DD0479850}" srcId="{B431D204-B18B-486A-98E6-846D85653774}" destId="{C814F91D-A752-4B32-A4C2-BB6644E6AB79}" srcOrd="3" destOrd="0" parTransId="{6726E108-7D4E-4D9E-94B1-5E8C1A12D813}" sibTransId="{7B2B1092-5C5B-4E0B-9C07-F6B6576018C5}"/>
    <dgm:cxn modelId="{ABBB7ED3-195D-41D7-A884-A0AAFAA15372}" type="presOf" srcId="{B431D204-B18B-486A-98E6-846D85653774}" destId="{6A318F1A-0450-47A4-84B6-AD0AB43E4754}" srcOrd="0" destOrd="0" presId="urn:microsoft.com/office/officeart/2005/8/layout/cycle2"/>
    <dgm:cxn modelId="{BFC0ABD5-9A78-4C98-9D9D-34282F99F648}" type="presOf" srcId="{95BA2D46-39A0-43A6-A139-FC23CA7CD56E}" destId="{DAADDEBF-E5D2-4422-8B20-06E4158353E7}" srcOrd="0" destOrd="0" presId="urn:microsoft.com/office/officeart/2005/8/layout/cycle2"/>
    <dgm:cxn modelId="{6220E7E2-825C-4B48-AAF3-A658390FCB7C}" type="presOf" srcId="{1706BAB9-65CF-4D11-895B-265301720160}" destId="{C3AD8E6F-0EA1-4980-872D-5FA28D44AB44}" srcOrd="0" destOrd="0" presId="urn:microsoft.com/office/officeart/2005/8/layout/cycle2"/>
    <dgm:cxn modelId="{F2ED4CF2-2784-4591-8197-61A8A2252A6E}" srcId="{B431D204-B18B-486A-98E6-846D85653774}" destId="{27A49020-A656-489B-B1B2-E170C017BCA2}" srcOrd="2" destOrd="0" parTransId="{C4DE2D3B-BC0F-4D80-9F43-09645AA57CD2}" sibTransId="{702406F3-1F60-4BAE-A736-6155FCA4ACDB}"/>
    <dgm:cxn modelId="{AF91BA3C-8B55-4502-8A57-D6DF459EA5A1}" type="presParOf" srcId="{6A318F1A-0450-47A4-84B6-AD0AB43E4754}" destId="{EB68EDA9-86B8-4413-84F3-9C73B30DFF53}" srcOrd="0" destOrd="0" presId="urn:microsoft.com/office/officeart/2005/8/layout/cycle2"/>
    <dgm:cxn modelId="{1D1FAE5E-3B66-4E12-9215-AA29210D963D}" type="presParOf" srcId="{6A318F1A-0450-47A4-84B6-AD0AB43E4754}" destId="{553FAC6A-6FEE-4826-A26C-9DA00DBC32C5}" srcOrd="1" destOrd="0" presId="urn:microsoft.com/office/officeart/2005/8/layout/cycle2"/>
    <dgm:cxn modelId="{341DCF9C-207F-4E1B-BDEB-365DCCE80702}" type="presParOf" srcId="{553FAC6A-6FEE-4826-A26C-9DA00DBC32C5}" destId="{6AE1DF9F-B074-4CF0-AF49-C35D2975BA7D}" srcOrd="0" destOrd="0" presId="urn:microsoft.com/office/officeart/2005/8/layout/cycle2"/>
    <dgm:cxn modelId="{EBC06B83-18B8-4AB6-8206-7E3EB25B36CE}" type="presParOf" srcId="{6A318F1A-0450-47A4-84B6-AD0AB43E4754}" destId="{CCFC64DD-8224-4E32-A872-DBF6486A6C58}" srcOrd="2" destOrd="0" presId="urn:microsoft.com/office/officeart/2005/8/layout/cycle2"/>
    <dgm:cxn modelId="{663DAC0B-29B3-4857-8E11-036C7D663EA1}" type="presParOf" srcId="{6A318F1A-0450-47A4-84B6-AD0AB43E4754}" destId="{D721F372-C111-4AC9-A667-90CAC7D3072D}" srcOrd="3" destOrd="0" presId="urn:microsoft.com/office/officeart/2005/8/layout/cycle2"/>
    <dgm:cxn modelId="{E1B102FB-A8EE-4E02-B0C2-21F214E54AC3}" type="presParOf" srcId="{D721F372-C111-4AC9-A667-90CAC7D3072D}" destId="{EF241983-B1EB-4F79-9760-EFD17E41F2E7}" srcOrd="0" destOrd="0" presId="urn:microsoft.com/office/officeart/2005/8/layout/cycle2"/>
    <dgm:cxn modelId="{0694B2B3-1F9F-4EF9-8F51-9487743F86F7}" type="presParOf" srcId="{6A318F1A-0450-47A4-84B6-AD0AB43E4754}" destId="{C22B746A-C96C-405D-8693-0B009F86352E}" srcOrd="4" destOrd="0" presId="urn:microsoft.com/office/officeart/2005/8/layout/cycle2"/>
    <dgm:cxn modelId="{8D3BB1C5-349D-47C7-9A9C-9D70A7D67DF9}" type="presParOf" srcId="{6A318F1A-0450-47A4-84B6-AD0AB43E4754}" destId="{B34DA68E-771C-4317-8D92-C263EB1FBE62}" srcOrd="5" destOrd="0" presId="urn:microsoft.com/office/officeart/2005/8/layout/cycle2"/>
    <dgm:cxn modelId="{5992C432-0A05-4F32-9450-CFFC36F16597}" type="presParOf" srcId="{B34DA68E-771C-4317-8D92-C263EB1FBE62}" destId="{8A2EED17-2EC4-4494-8049-4B002C8CF912}" srcOrd="0" destOrd="0" presId="urn:microsoft.com/office/officeart/2005/8/layout/cycle2"/>
    <dgm:cxn modelId="{A3AA840D-F7CB-4C10-9263-02CC08A793CB}" type="presParOf" srcId="{6A318F1A-0450-47A4-84B6-AD0AB43E4754}" destId="{56B33E3F-8877-4753-9462-A56923177910}" srcOrd="6" destOrd="0" presId="urn:microsoft.com/office/officeart/2005/8/layout/cycle2"/>
    <dgm:cxn modelId="{D787D0F2-313B-4642-BB13-934E69497D78}" type="presParOf" srcId="{6A318F1A-0450-47A4-84B6-AD0AB43E4754}" destId="{818D4325-FD35-45D2-A2AD-B74E600BF774}" srcOrd="7" destOrd="0" presId="urn:microsoft.com/office/officeart/2005/8/layout/cycle2"/>
    <dgm:cxn modelId="{CD94F220-92BD-40D3-9491-06AD6E27AB26}" type="presParOf" srcId="{818D4325-FD35-45D2-A2AD-B74E600BF774}" destId="{8FBE5913-2532-49D0-AE30-1548AA19F8E0}" srcOrd="0" destOrd="0" presId="urn:microsoft.com/office/officeart/2005/8/layout/cycle2"/>
    <dgm:cxn modelId="{AE759251-31A7-4D8E-B442-56F429A63A07}" type="presParOf" srcId="{6A318F1A-0450-47A4-84B6-AD0AB43E4754}" destId="{3405518B-9094-4C83-B3A9-54505D10B0FA}" srcOrd="8" destOrd="0" presId="urn:microsoft.com/office/officeart/2005/8/layout/cycle2"/>
    <dgm:cxn modelId="{319A5CD5-746B-459E-B3CF-8638F6BA2DBA}" type="presParOf" srcId="{6A318F1A-0450-47A4-84B6-AD0AB43E4754}" destId="{BA5F219C-9727-4147-8D90-76E5255761F1}" srcOrd="9" destOrd="0" presId="urn:microsoft.com/office/officeart/2005/8/layout/cycle2"/>
    <dgm:cxn modelId="{9D191AE3-A366-4178-82E1-A189D0B95882}" type="presParOf" srcId="{BA5F219C-9727-4147-8D90-76E5255761F1}" destId="{ABC2CAF4-2ADC-484A-ADA9-D8FFEB48FCED}" srcOrd="0" destOrd="0" presId="urn:microsoft.com/office/officeart/2005/8/layout/cycle2"/>
    <dgm:cxn modelId="{B44AA9F5-743A-4B74-983C-6BB755222D5E}" type="presParOf" srcId="{6A318F1A-0450-47A4-84B6-AD0AB43E4754}" destId="{DAADDEBF-E5D2-4422-8B20-06E4158353E7}" srcOrd="10" destOrd="0" presId="urn:microsoft.com/office/officeart/2005/8/layout/cycle2"/>
    <dgm:cxn modelId="{003433FC-92E8-4B4C-A05F-96E3E3FC4CC8}" type="presParOf" srcId="{6A318F1A-0450-47A4-84B6-AD0AB43E4754}" destId="{03EB891C-3E8C-41A3-9A90-0A5EB5CA1CF2}" srcOrd="11" destOrd="0" presId="urn:microsoft.com/office/officeart/2005/8/layout/cycle2"/>
    <dgm:cxn modelId="{FD2396E8-9C0D-40B8-931B-6B8866DE319F}" type="presParOf" srcId="{03EB891C-3E8C-41A3-9A90-0A5EB5CA1CF2}" destId="{1D307971-F051-4A15-9B57-99865839C931}" srcOrd="0" destOrd="0" presId="urn:microsoft.com/office/officeart/2005/8/layout/cycle2"/>
    <dgm:cxn modelId="{DC2ECEE6-F469-4B38-A36D-6817CE1F8091}" type="presParOf" srcId="{6A318F1A-0450-47A4-84B6-AD0AB43E4754}" destId="{CB295E3F-352E-40EC-BE65-3BB3DB138EF9}" srcOrd="12" destOrd="0" presId="urn:microsoft.com/office/officeart/2005/8/layout/cycle2"/>
    <dgm:cxn modelId="{2CC7CF5A-E94F-44ED-964F-616518B36368}" type="presParOf" srcId="{6A318F1A-0450-47A4-84B6-AD0AB43E4754}" destId="{C3AD8E6F-0EA1-4980-872D-5FA28D44AB44}" srcOrd="13" destOrd="0" presId="urn:microsoft.com/office/officeart/2005/8/layout/cycle2"/>
    <dgm:cxn modelId="{4E04D30B-3724-4CB7-A4D7-63A8D10E936D}" type="presParOf" srcId="{C3AD8E6F-0EA1-4980-872D-5FA28D44AB44}" destId="{713BC786-93F4-4ACA-8AE5-6EB28E9669BD}" srcOrd="0" destOrd="0" presId="urn:microsoft.com/office/officeart/2005/8/layout/cycle2"/>
    <dgm:cxn modelId="{761CBB17-D432-4DDF-A83B-B9D59F8CF168}" type="presParOf" srcId="{6A318F1A-0450-47A4-84B6-AD0AB43E4754}" destId="{FC9FA733-526D-4DCE-BD6C-404FDF47776C}" srcOrd="14" destOrd="0" presId="urn:microsoft.com/office/officeart/2005/8/layout/cycle2"/>
    <dgm:cxn modelId="{44168A9C-C8BE-4908-9AA4-E7541E88C327}" type="presParOf" srcId="{6A318F1A-0450-47A4-84B6-AD0AB43E4754}" destId="{F577D59B-CB1B-4138-B8FD-4B2C3D4A7E6A}" srcOrd="15" destOrd="0" presId="urn:microsoft.com/office/officeart/2005/8/layout/cycle2"/>
    <dgm:cxn modelId="{06000AF7-89C5-4C72-BAC2-C6E461219E06}" type="presParOf" srcId="{F577D59B-CB1B-4138-B8FD-4B2C3D4A7E6A}" destId="{B15B273F-F712-4743-9B5F-F8185B251B2B}" srcOrd="0" destOrd="0" presId="urn:microsoft.com/office/officeart/2005/8/layout/cycle2"/>
    <dgm:cxn modelId="{490400DC-1BCB-4C13-AD66-B65C05D89270}" type="presParOf" srcId="{6A318F1A-0450-47A4-84B6-AD0AB43E4754}" destId="{FE9B4292-AC19-4E0F-BAC9-EA2F2CD713CA}" srcOrd="16" destOrd="0" presId="urn:microsoft.com/office/officeart/2005/8/layout/cycle2"/>
    <dgm:cxn modelId="{237477F7-B50C-4CA8-A89C-DD9559EAD876}" type="presParOf" srcId="{6A318F1A-0450-47A4-84B6-AD0AB43E4754}" destId="{91FD6AF2-4700-4A8A-85C8-B6AC3448C6DF}" srcOrd="17" destOrd="0" presId="urn:microsoft.com/office/officeart/2005/8/layout/cycle2"/>
    <dgm:cxn modelId="{23E68F92-CA8D-4419-AE19-F6E9706D20A4}" type="presParOf" srcId="{91FD6AF2-4700-4A8A-85C8-B6AC3448C6DF}" destId="{AC3E49E0-20D5-47C2-99B5-E6CEFB084045}" srcOrd="0" destOrd="0" presId="urn:microsoft.com/office/officeart/2005/8/layout/cycle2"/>
    <dgm:cxn modelId="{F8F516A1-782D-4937-9E4D-055E19676739}" type="presParOf" srcId="{6A318F1A-0450-47A4-84B6-AD0AB43E4754}" destId="{933B7FA4-11AA-4702-8507-2DD5F5385113}" srcOrd="18" destOrd="0" presId="urn:microsoft.com/office/officeart/2005/8/layout/cycle2"/>
    <dgm:cxn modelId="{1DA4C585-CB6F-4F31-B9A1-C06CD3AD892B}" type="presParOf" srcId="{6A318F1A-0450-47A4-84B6-AD0AB43E4754}" destId="{C2ABBE87-11F7-414E-820C-DD318A52E74D}" srcOrd="19" destOrd="0" presId="urn:microsoft.com/office/officeart/2005/8/layout/cycle2"/>
    <dgm:cxn modelId="{C75BF08D-C52B-4ED1-91E0-7E8D3F3C27F2}" type="presParOf" srcId="{C2ABBE87-11F7-414E-820C-DD318A52E74D}" destId="{DDD17B8C-9A31-4431-9A30-FF5B4E050670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8EDA9-86B8-4413-84F3-9C73B30DFF53}">
      <dsp:nvSpPr>
        <dsp:cNvPr id="0" name=""/>
        <dsp:cNvSpPr/>
      </dsp:nvSpPr>
      <dsp:spPr>
        <a:xfrm>
          <a:off x="4700834" y="1205"/>
          <a:ext cx="894918" cy="89491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心外科</a:t>
          </a:r>
          <a:endParaRPr lang="zh-CN" altLang="en-US" sz="1400" kern="1200" dirty="0"/>
        </a:p>
      </dsp:txBody>
      <dsp:txXfrm>
        <a:off x="4831892" y="132263"/>
        <a:ext cx="632802" cy="632802"/>
      </dsp:txXfrm>
    </dsp:sp>
    <dsp:sp modelId="{553FAC6A-6FEE-4826-A26C-9DA00DBC32C5}">
      <dsp:nvSpPr>
        <dsp:cNvPr id="0" name=""/>
        <dsp:cNvSpPr/>
      </dsp:nvSpPr>
      <dsp:spPr>
        <a:xfrm rot="1080000">
          <a:off x="5661678" y="502986"/>
          <a:ext cx="237169" cy="3020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>
        <a:off x="5663419" y="552400"/>
        <a:ext cx="166018" cy="181220"/>
      </dsp:txXfrm>
    </dsp:sp>
    <dsp:sp modelId="{CCFC64DD-8224-4E32-A872-DBF6486A6C58}">
      <dsp:nvSpPr>
        <dsp:cNvPr id="0" name=""/>
        <dsp:cNvSpPr/>
      </dsp:nvSpPr>
      <dsp:spPr>
        <a:xfrm>
          <a:off x="5977540" y="416032"/>
          <a:ext cx="894918" cy="89491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五官科</a:t>
          </a:r>
          <a:endParaRPr lang="zh-CN" altLang="en-US" sz="1400" kern="1200" dirty="0"/>
        </a:p>
      </dsp:txBody>
      <dsp:txXfrm>
        <a:off x="6108598" y="547090"/>
        <a:ext cx="632802" cy="632802"/>
      </dsp:txXfrm>
    </dsp:sp>
    <dsp:sp modelId="{D721F372-C111-4AC9-A667-90CAC7D3072D}">
      <dsp:nvSpPr>
        <dsp:cNvPr id="0" name=""/>
        <dsp:cNvSpPr/>
      </dsp:nvSpPr>
      <dsp:spPr>
        <a:xfrm rot="3240000">
          <a:off x="6696993" y="1250059"/>
          <a:ext cx="237169" cy="3020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>
        <a:off x="6711658" y="1281685"/>
        <a:ext cx="166018" cy="181220"/>
      </dsp:txXfrm>
    </dsp:sp>
    <dsp:sp modelId="{C22B746A-C96C-405D-8693-0B009F86352E}">
      <dsp:nvSpPr>
        <dsp:cNvPr id="0" name=""/>
        <dsp:cNvSpPr/>
      </dsp:nvSpPr>
      <dsp:spPr>
        <a:xfrm>
          <a:off x="6766587" y="1502063"/>
          <a:ext cx="894918" cy="89491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神经外科</a:t>
          </a:r>
          <a:endParaRPr lang="zh-CN" altLang="en-US" sz="1400" kern="1200" dirty="0"/>
        </a:p>
      </dsp:txBody>
      <dsp:txXfrm>
        <a:off x="6897645" y="1633121"/>
        <a:ext cx="632802" cy="632802"/>
      </dsp:txXfrm>
    </dsp:sp>
    <dsp:sp modelId="{B34DA68E-771C-4317-8D92-C263EB1FBE62}">
      <dsp:nvSpPr>
        <dsp:cNvPr id="0" name=""/>
        <dsp:cNvSpPr/>
      </dsp:nvSpPr>
      <dsp:spPr>
        <a:xfrm rot="5400000">
          <a:off x="7095462" y="2462996"/>
          <a:ext cx="237169" cy="3020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>
        <a:off x="7131038" y="2487828"/>
        <a:ext cx="166018" cy="181220"/>
      </dsp:txXfrm>
    </dsp:sp>
    <dsp:sp modelId="{56B33E3F-8877-4753-9462-A56923177910}">
      <dsp:nvSpPr>
        <dsp:cNvPr id="0" name=""/>
        <dsp:cNvSpPr/>
      </dsp:nvSpPr>
      <dsp:spPr>
        <a:xfrm>
          <a:off x="6766587" y="2844470"/>
          <a:ext cx="894918" cy="89491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骨科</a:t>
          </a:r>
          <a:endParaRPr lang="zh-CN" altLang="en-US" sz="1400" kern="1200" dirty="0"/>
        </a:p>
      </dsp:txBody>
      <dsp:txXfrm>
        <a:off x="6897645" y="2975528"/>
        <a:ext cx="632802" cy="632802"/>
      </dsp:txXfrm>
    </dsp:sp>
    <dsp:sp modelId="{818D4325-FD35-45D2-A2AD-B74E600BF774}">
      <dsp:nvSpPr>
        <dsp:cNvPr id="0" name=""/>
        <dsp:cNvSpPr/>
      </dsp:nvSpPr>
      <dsp:spPr>
        <a:xfrm rot="7560000">
          <a:off x="6704883" y="3678497"/>
          <a:ext cx="237169" cy="3020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10800000">
        <a:off x="6761369" y="3710123"/>
        <a:ext cx="166018" cy="181220"/>
      </dsp:txXfrm>
    </dsp:sp>
    <dsp:sp modelId="{3405518B-9094-4C83-B3A9-54505D10B0FA}">
      <dsp:nvSpPr>
        <dsp:cNvPr id="0" name=""/>
        <dsp:cNvSpPr/>
      </dsp:nvSpPr>
      <dsp:spPr>
        <a:xfrm>
          <a:off x="5977540" y="3930501"/>
          <a:ext cx="894918" cy="89491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血管外科</a:t>
          </a:r>
          <a:endParaRPr lang="zh-CN" altLang="en-US" sz="1400" kern="1200" dirty="0"/>
        </a:p>
      </dsp:txBody>
      <dsp:txXfrm>
        <a:off x="6108598" y="4061559"/>
        <a:ext cx="632802" cy="632802"/>
      </dsp:txXfrm>
    </dsp:sp>
    <dsp:sp modelId="{BA5F219C-9727-4147-8D90-76E5255761F1}">
      <dsp:nvSpPr>
        <dsp:cNvPr id="0" name=""/>
        <dsp:cNvSpPr/>
      </dsp:nvSpPr>
      <dsp:spPr>
        <a:xfrm rot="9720000">
          <a:off x="5674445" y="4432281"/>
          <a:ext cx="237169" cy="3020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10800000">
        <a:off x="5743855" y="4481695"/>
        <a:ext cx="166018" cy="181220"/>
      </dsp:txXfrm>
    </dsp:sp>
    <dsp:sp modelId="{DAADDEBF-E5D2-4422-8B20-06E4158353E7}">
      <dsp:nvSpPr>
        <dsp:cNvPr id="0" name=""/>
        <dsp:cNvSpPr/>
      </dsp:nvSpPr>
      <dsp:spPr>
        <a:xfrm>
          <a:off x="4700834" y="4345327"/>
          <a:ext cx="894918" cy="89491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>
              <a:latin typeface="微软雅黑" panose="020B0503020204020204" pitchFamily="34" charset="-122"/>
              <a:ea typeface="微软雅黑" panose="020B0503020204020204" pitchFamily="34" charset="-122"/>
            </a:rPr>
            <a:t>泌尿</a:t>
          </a:r>
          <a:endParaRPr lang="zh-CN" altLang="en-US" sz="1400" kern="1200"/>
        </a:p>
      </dsp:txBody>
      <dsp:txXfrm>
        <a:off x="4831892" y="4476385"/>
        <a:ext cx="632802" cy="632802"/>
      </dsp:txXfrm>
    </dsp:sp>
    <dsp:sp modelId="{03EB891C-3E8C-41A3-9A90-0A5EB5CA1CF2}">
      <dsp:nvSpPr>
        <dsp:cNvPr id="0" name=""/>
        <dsp:cNvSpPr/>
      </dsp:nvSpPr>
      <dsp:spPr>
        <a:xfrm rot="11880000">
          <a:off x="4397740" y="4436430"/>
          <a:ext cx="237169" cy="3020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10800000">
        <a:off x="4467150" y="4507830"/>
        <a:ext cx="166018" cy="181220"/>
      </dsp:txXfrm>
    </dsp:sp>
    <dsp:sp modelId="{CB295E3F-352E-40EC-BE65-3BB3DB138EF9}">
      <dsp:nvSpPr>
        <dsp:cNvPr id="0" name=""/>
        <dsp:cNvSpPr/>
      </dsp:nvSpPr>
      <dsp:spPr>
        <a:xfrm>
          <a:off x="3424129" y="3930501"/>
          <a:ext cx="894918" cy="89491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>
              <a:latin typeface="微软雅黑" panose="020B0503020204020204" pitchFamily="34" charset="-122"/>
              <a:ea typeface="微软雅黑" panose="020B0503020204020204" pitchFamily="34" charset="-122"/>
            </a:rPr>
            <a:t>儿科</a:t>
          </a:r>
          <a:endParaRPr lang="zh-CN" altLang="en-US" sz="1400" kern="1200"/>
        </a:p>
      </dsp:txBody>
      <dsp:txXfrm>
        <a:off x="3555187" y="4061559"/>
        <a:ext cx="632802" cy="632802"/>
      </dsp:txXfrm>
    </dsp:sp>
    <dsp:sp modelId="{C3AD8E6F-0EA1-4980-872D-5FA28D44AB44}">
      <dsp:nvSpPr>
        <dsp:cNvPr id="0" name=""/>
        <dsp:cNvSpPr/>
      </dsp:nvSpPr>
      <dsp:spPr>
        <a:xfrm rot="14040000">
          <a:off x="3362425" y="3689357"/>
          <a:ext cx="237169" cy="3020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10800000">
        <a:off x="3418911" y="3778545"/>
        <a:ext cx="166018" cy="181220"/>
      </dsp:txXfrm>
    </dsp:sp>
    <dsp:sp modelId="{FC9FA733-526D-4DCE-BD6C-404FDF47776C}">
      <dsp:nvSpPr>
        <dsp:cNvPr id="0" name=""/>
        <dsp:cNvSpPr/>
      </dsp:nvSpPr>
      <dsp:spPr>
        <a:xfrm>
          <a:off x="2635082" y="2844470"/>
          <a:ext cx="894918" cy="89491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其他</a:t>
          </a:r>
        </a:p>
      </dsp:txBody>
      <dsp:txXfrm>
        <a:off x="2766140" y="2975528"/>
        <a:ext cx="632802" cy="632802"/>
      </dsp:txXfrm>
    </dsp:sp>
    <dsp:sp modelId="{F577D59B-CB1B-4138-B8FD-4B2C3D4A7E6A}">
      <dsp:nvSpPr>
        <dsp:cNvPr id="0" name=""/>
        <dsp:cNvSpPr/>
      </dsp:nvSpPr>
      <dsp:spPr>
        <a:xfrm rot="16200000">
          <a:off x="2963956" y="2476420"/>
          <a:ext cx="237169" cy="3020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>
        <a:off x="2999532" y="2572403"/>
        <a:ext cx="166018" cy="181220"/>
      </dsp:txXfrm>
    </dsp:sp>
    <dsp:sp modelId="{FE9B4292-AC19-4E0F-BAC9-EA2F2CD713CA}">
      <dsp:nvSpPr>
        <dsp:cNvPr id="0" name=""/>
        <dsp:cNvSpPr/>
      </dsp:nvSpPr>
      <dsp:spPr>
        <a:xfrm>
          <a:off x="2635082" y="1502063"/>
          <a:ext cx="894918" cy="89491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整形外科</a:t>
          </a:r>
          <a:endParaRPr lang="zh-CN" altLang="en-US" sz="1400" kern="1200" dirty="0"/>
        </a:p>
      </dsp:txBody>
      <dsp:txXfrm>
        <a:off x="2766140" y="1633121"/>
        <a:ext cx="632802" cy="632802"/>
      </dsp:txXfrm>
    </dsp:sp>
    <dsp:sp modelId="{91FD6AF2-4700-4A8A-85C8-B6AC3448C6DF}">
      <dsp:nvSpPr>
        <dsp:cNvPr id="0" name=""/>
        <dsp:cNvSpPr/>
      </dsp:nvSpPr>
      <dsp:spPr>
        <a:xfrm rot="18360000">
          <a:off x="3354534" y="1260919"/>
          <a:ext cx="237169" cy="3020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>
        <a:off x="3369199" y="1350107"/>
        <a:ext cx="166018" cy="181220"/>
      </dsp:txXfrm>
    </dsp:sp>
    <dsp:sp modelId="{933B7FA4-11AA-4702-8507-2DD5F5385113}">
      <dsp:nvSpPr>
        <dsp:cNvPr id="0" name=""/>
        <dsp:cNvSpPr/>
      </dsp:nvSpPr>
      <dsp:spPr>
        <a:xfrm>
          <a:off x="3424129" y="416032"/>
          <a:ext cx="894918" cy="89491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>
              <a:latin typeface="微软雅黑" panose="020B0503020204020204" pitchFamily="34" charset="-122"/>
              <a:ea typeface="微软雅黑" panose="020B0503020204020204" pitchFamily="34" charset="-122"/>
            </a:rPr>
            <a:t>心内科</a:t>
          </a:r>
          <a:endParaRPr lang="zh-CN" altLang="en-US" sz="1400" kern="1200"/>
        </a:p>
      </dsp:txBody>
      <dsp:txXfrm>
        <a:off x="3555187" y="547090"/>
        <a:ext cx="632802" cy="632802"/>
      </dsp:txXfrm>
    </dsp:sp>
    <dsp:sp modelId="{C2ABBE87-11F7-414E-820C-DD318A52E74D}">
      <dsp:nvSpPr>
        <dsp:cNvPr id="0" name=""/>
        <dsp:cNvSpPr/>
      </dsp:nvSpPr>
      <dsp:spPr>
        <a:xfrm rot="20520000">
          <a:off x="4384972" y="507135"/>
          <a:ext cx="237169" cy="3020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>
        <a:off x="4386713" y="578535"/>
        <a:ext cx="166018" cy="181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362E2-2263-48A3-84B6-CE4B93949451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7B7A2-F396-4D81-A4C2-009B4530A6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46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7B7A2-F396-4D81-A4C2-009B4530A68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16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FB6454-BE47-23FE-7527-BAB4E3E7A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C068BF-C9ED-F1B1-CCBD-2530AE57C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1CDB25-6156-7EFD-BF1F-D062038CE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FC84-CFFE-47D0-93D7-7253CB860D59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A16643-F5C6-2422-D795-19DDA0DDC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7EE089-EA87-2BEB-585B-42790BA43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4F2B-72FE-4F30-BA0C-75FDCF3B3A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10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C77AAB-BDA8-FFE8-BC36-33ECD2F67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9D5908-BDE9-3131-A304-909AA0913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6FE95D-56A1-C8E5-C9EB-7BB8DE817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96DE175-D90F-2E33-440C-6868F9FB7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FC84-CFFE-47D0-93D7-7253CB860D59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A5EF6F-4B02-972E-7294-93F6ACF2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760565-5102-21A0-569C-306762E39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4F2B-72FE-4F30-BA0C-75FDCF3B3A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19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2AFB84-8467-D83A-6427-487DE356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25FFC6F-5765-5650-0FC2-2F324BFF90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94EA9FD-397E-D204-4B3A-2414D03B7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673C81E-C57A-55C5-2246-34E3CBE9A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FC84-CFFE-47D0-93D7-7253CB860D59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554576-BF5A-90DB-97CE-6BFA0438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F31736-B94A-81CC-A773-215DF1E5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4F2B-72FE-4F30-BA0C-75FDCF3B3A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FD18D6-1CD7-9A70-F655-6ED481329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3BB37A3-2644-610F-86D9-E9B8501CA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A870E-77FD-7F56-0047-A4A2EEC00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FC84-CFFE-47D0-93D7-7253CB860D59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E2DEF5-0B9B-14A0-FA1E-413D39731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989B67-7C76-4B56-F9A2-C5A25737D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4F2B-72FE-4F30-BA0C-75FDCF3B3A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626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E3CF129-7F45-E501-1AA2-CFB2680D1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E4B5FA2-BE64-E915-F163-C0C43F9BA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FBEFE9-D983-BE20-1510-07E29153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FC84-CFFE-47D0-93D7-7253CB860D59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26FC9F-2A88-D664-88CD-BA2BF0506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35561E-5B40-12A5-0027-7CAC9092E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4F2B-72FE-4F30-BA0C-75FDCF3B3A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40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624000" cy="6858000"/>
          </a:xfrm>
          <a:prstGeom prst="rect">
            <a:avLst/>
          </a:prstGeom>
          <a:solidFill>
            <a:srgbClr val="834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84001" y="5928000"/>
            <a:ext cx="742391" cy="720000"/>
          </a:xfrm>
          <a:prstGeom prst="rect">
            <a:avLst/>
          </a:prstGeom>
        </p:spPr>
      </p:pic>
      <p:sp>
        <p:nvSpPr>
          <p:cNvPr id="4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文本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5043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624000" cy="6858000"/>
          </a:xfrm>
          <a:prstGeom prst="rect">
            <a:avLst/>
          </a:prstGeom>
          <a:solidFill>
            <a:srgbClr val="834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84001" y="5928000"/>
            <a:ext cx="742391" cy="720000"/>
          </a:xfrm>
          <a:prstGeom prst="rect">
            <a:avLst/>
          </a:prstGeom>
        </p:spPr>
      </p:pic>
      <p:sp>
        <p:nvSpPr>
          <p:cNvPr id="4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文本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910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B799C0-FDE0-032C-D003-52DB8323F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47444B-A1BE-6ABD-B68B-9EC0CA368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D067DF-23AC-DB45-97E2-753D67735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FC84-CFFE-47D0-93D7-7253CB860D59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D4FEBE-B86A-90E4-F6A6-2136ED9A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31944C-CC73-6530-2173-848885CDB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4F2B-72FE-4F30-BA0C-75FDCF3B3A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60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31C7FA-1AE7-64AC-E270-2BB0E65B7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7FC51B-E5B3-F78F-14C9-97E4980E7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73A8F9-7F5E-ED52-E3B8-288115DBD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FC84-CFFE-47D0-93D7-7253CB860D59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C928B9-FBD3-FA31-0351-CE3ECCEDC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17A687-0ED8-9E2B-B39F-CCF157D11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4F2B-72FE-4F30-BA0C-75FDCF3B3A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42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BF0452-28AD-6304-FF76-918779B74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B25BBA-7C3B-5C9B-900B-DF391F0F5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637015A-C01F-9E14-452D-287F00A22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1FBFAD-A9E5-FB9C-6148-CCBA29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FC84-CFFE-47D0-93D7-7253CB860D59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E1A2CA-5A96-A326-44B7-9E85B1B9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7E92F-8DE4-1FD6-E164-A6D5C1803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4F2B-72FE-4F30-BA0C-75FDCF3B3A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1DCF31-34E8-46F3-85BA-640DB7C2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0C87A5-93F1-479A-2EE4-C9004889C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0189FCB-B625-39EF-DECF-1BC69AB2C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EBEB862-938D-B2CC-A7BB-BC5494BAB5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4BD59F1-25D7-15ED-9601-7188464F4C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B27F7F8-FD3A-21BD-FE11-A004A397B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FC84-CFFE-47D0-93D7-7253CB860D59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846E540-DFBC-8DDD-527E-1A7A75778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73CD920-0FB2-8B39-ECFC-406FADE8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4F2B-72FE-4F30-BA0C-75FDCF3B3A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20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95A872-7E1B-B714-14A0-E21958AB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0A33CC6-28C2-776D-8BB5-835403146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FC84-CFFE-47D0-93D7-7253CB860D59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7588426-BD2A-4B4D-2C2C-149459F5D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474D1E-B1E1-AC9D-FB9F-1D983E964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4F2B-72FE-4F30-BA0C-75FDCF3B3A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21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CEC23D9-B480-8D77-9615-4F04DED14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FC84-CFFE-47D0-93D7-7253CB860D59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DAC0EE4-089E-965F-AE59-A004AB4E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EC263F-CB09-BAEE-F6B8-EFE831C5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4F2B-72FE-4F30-BA0C-75FDCF3B3A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62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FDF1E9A-9A06-88BA-8E65-AEB362E70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817A836-7F64-E51E-8C83-E05B4B710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024183-8E82-061F-C29B-D21F5086C4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EFC84-CFFE-47D0-93D7-7253CB860D59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46BA0C-5CB4-842A-4147-2D8EDB2D9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D3F3F2-B0CD-9D6C-B399-A942E6306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54F2B-72FE-4F30-BA0C-75FDCF3B3A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03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0" r:id="rId2"/>
    <p:sldLayoutId id="2147483691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532AD2B-B03D-EB6E-BA54-477EE820D5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50" y="0"/>
            <a:ext cx="9168450" cy="6858000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9EFF349F-B996-372A-4DB7-510FD5B5BA15}"/>
              </a:ext>
            </a:extLst>
          </p:cNvPr>
          <p:cNvSpPr txBox="1">
            <a:spLocks/>
          </p:cNvSpPr>
          <p:nvPr/>
        </p:nvSpPr>
        <p:spPr bwMode="gray">
          <a:xfrm>
            <a:off x="3847149" y="3197028"/>
            <a:ext cx="4497701" cy="7069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b="1" dirty="0">
                <a:solidFill>
                  <a:schemeClr val="tx1"/>
                </a:solidFill>
              </a:rPr>
              <a:t>手术直播案例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B35C7FC-E00F-E797-33E2-F14D5EF2D53E}"/>
              </a:ext>
            </a:extLst>
          </p:cNvPr>
          <p:cNvSpPr txBox="1"/>
          <p:nvPr/>
        </p:nvSpPr>
        <p:spPr>
          <a:xfrm>
            <a:off x="4555175" y="2018803"/>
            <a:ext cx="3081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latin typeface="+mj-lt"/>
                <a:ea typeface="+mj-ea"/>
                <a:cs typeface="+mj-cs"/>
              </a:rPr>
              <a:t>上海迈诗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CE7C9D1-3EFE-4207-373C-2D075E60C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008" y="4685334"/>
            <a:ext cx="1525980" cy="152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27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57BDBFE6-3A62-0D9E-C86B-673F7D291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b="1" dirty="0"/>
              <a:t>手术直播案例六</a:t>
            </a:r>
            <a:r>
              <a:rPr lang="en-US" altLang="zh-CN" b="1" dirty="0"/>
              <a:t> </a:t>
            </a:r>
            <a:r>
              <a:rPr lang="zh-CN" altLang="en-US" b="1" dirty="0"/>
              <a:t>头颈外科联合手术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04D77BC-BA49-CBEB-57C8-E48C6A037331}"/>
              </a:ext>
            </a:extLst>
          </p:cNvPr>
          <p:cNvSpPr txBox="1"/>
          <p:nvPr/>
        </p:nvSpPr>
        <p:spPr>
          <a:xfrm>
            <a:off x="993698" y="5910769"/>
            <a:ext cx="7888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多家医院进行联合手术演示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同时转播至会场并进行实时互动，根据手术进度进行医院与医院之间的切换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78A5585-4BD8-7513-AD79-E345CD30A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855" y="2460736"/>
            <a:ext cx="5289704" cy="2980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E750B51-312C-4213-855D-F6BB8BAB62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1"/>
          <a:stretch/>
        </p:blipFill>
        <p:spPr bwMode="auto">
          <a:xfrm>
            <a:off x="993699" y="2460736"/>
            <a:ext cx="4990325" cy="2980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3728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E6296A7-0E15-28EE-FBDC-D861E9C401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50" y="0"/>
            <a:ext cx="9168450" cy="6858000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9EFF349F-B996-372A-4DB7-510FD5B5BA15}"/>
              </a:ext>
            </a:extLst>
          </p:cNvPr>
          <p:cNvSpPr txBox="1">
            <a:spLocks/>
          </p:cNvSpPr>
          <p:nvPr/>
        </p:nvSpPr>
        <p:spPr bwMode="gray">
          <a:xfrm>
            <a:off x="5230502" y="1895537"/>
            <a:ext cx="2006117" cy="8643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b="1" dirty="0">
                <a:solidFill>
                  <a:schemeClr val="tx1"/>
                </a:solidFill>
              </a:rPr>
              <a:t>谢 谢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CE7C9D1-3EFE-4207-373C-2D075E60C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010" y="3052545"/>
            <a:ext cx="1525980" cy="152598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C7C87DF-8E9A-FE07-2054-A18A98E25607}"/>
              </a:ext>
            </a:extLst>
          </p:cNvPr>
          <p:cNvSpPr txBox="1">
            <a:spLocks/>
          </p:cNvSpPr>
          <p:nvPr/>
        </p:nvSpPr>
        <p:spPr bwMode="gray">
          <a:xfrm>
            <a:off x="2095777" y="5274531"/>
            <a:ext cx="4000222" cy="9905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联系人：隋正杰</a:t>
            </a:r>
            <a:endParaRPr lang="en-US" altLang="zh-CN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联系方式：</a:t>
            </a:r>
            <a:r>
              <a:rPr lang="en-US" alt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15570682790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9147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6310496D-BC07-E573-90FC-327C5B36255D}"/>
              </a:ext>
            </a:extLst>
          </p:cNvPr>
          <p:cNvSpPr txBox="1">
            <a:spLocks/>
          </p:cNvSpPr>
          <p:nvPr/>
        </p:nvSpPr>
        <p:spPr>
          <a:xfrm>
            <a:off x="838200" y="2365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 dirty="0"/>
              <a:t>网络保证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20E30CB5-6B0D-F559-1579-B00E7EEA3EB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35000"/>
              </a:spcBef>
              <a:buFont typeface="Arial" panose="020B0604020202020204" pitchFamily="34" charset="0"/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网络是手术直播的必备条件。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spcBef>
                <a:spcPct val="35000"/>
              </a:spcBef>
              <a:buFont typeface="Arial" panose="020B0604020202020204" pitchFamily="34" charset="0"/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spcBef>
                <a:spcPct val="35000"/>
              </a:spcBef>
              <a:buFont typeface="Arial" panose="020B0604020202020204" pitchFamily="34" charset="0"/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现场无有线网络的情况下我们可提供：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spcBef>
                <a:spcPct val="35000"/>
              </a:spcBef>
              <a:buFont typeface="Arial" panose="020B0604020202020204" pitchFamily="34" charset="0"/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	–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专线：电信、联通、移动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spcBef>
                <a:spcPct val="35000"/>
              </a:spcBef>
              <a:buFont typeface="Arial" panose="020B0604020202020204" pitchFamily="34" charset="0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	–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无线：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</a:p>
          <a:p>
            <a:pPr marL="0" indent="0">
              <a:spcBef>
                <a:spcPct val="35000"/>
              </a:spcBef>
              <a:buFont typeface="Arial" panose="020B0604020202020204" pitchFamily="34" charset="0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	– Internet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3585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538BA7EA-71D6-CE88-240A-752A4FF86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04" y="33484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5400" b="1" dirty="0"/>
              <a:t>覆盖科室</a:t>
            </a:r>
          </a:p>
        </p:txBody>
      </p:sp>
      <p:graphicFrame>
        <p:nvGraphicFramePr>
          <p:cNvPr id="19" name="内容占位符 18">
            <a:extLst>
              <a:ext uri="{FF2B5EF4-FFF2-40B4-BE49-F238E27FC236}">
                <a16:creationId xmlns:a16="http://schemas.microsoft.com/office/drawing/2014/main" id="{755EBB6A-AD80-C2C4-5460-85EC7AEA56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084299"/>
              </p:ext>
            </p:extLst>
          </p:nvPr>
        </p:nvGraphicFramePr>
        <p:xfrm>
          <a:off x="730713" y="1344940"/>
          <a:ext cx="10296588" cy="5241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0321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6D1BFC25-E1F1-3F9D-EFB8-C203CD7D5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5400" b="1" dirty="0"/>
              <a:t>现场勘测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F26B93E-91E0-B504-15AE-1E18EA56C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533962"/>
            <a:ext cx="10284030" cy="5969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提前进行手术室现场勘测，针对每家医院、每间手术室不同的情况设计不同的搭建及进场方案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2586C41-B237-C4E9-483C-6EF8CDD427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99" y="3727139"/>
            <a:ext cx="4847828" cy="273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AEDAF15-69F1-75F1-2AE9-64D1605442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47" y="3727140"/>
            <a:ext cx="4860854" cy="2730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868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337BE42-8F62-CFAB-4B0F-E0A49A48C4A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/>
              <a:t>手术直播案例一 耳外科手术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6F41DDF-5E71-CD47-713A-8212A7A8D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2367755"/>
            <a:ext cx="4988719" cy="332581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00F0FD7-5179-4FA5-249C-159DBA9D4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96" y="2496607"/>
            <a:ext cx="4795442" cy="319696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2652E01-6328-B571-A6A4-249FE33FF201}"/>
              </a:ext>
            </a:extLst>
          </p:cNvPr>
          <p:cNvSpPr txBox="1"/>
          <p:nvPr/>
        </p:nvSpPr>
        <p:spPr>
          <a:xfrm>
            <a:off x="614362" y="6000750"/>
            <a:ext cx="5967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两间手术室同时转播至酒店会场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实时翻译字幕供中外医生学习</a:t>
            </a:r>
          </a:p>
        </p:txBody>
      </p:sp>
    </p:spTree>
    <p:extLst>
      <p:ext uri="{BB962C8B-B14F-4D97-AF65-F5344CB8AC3E}">
        <p14:creationId xmlns:p14="http://schemas.microsoft.com/office/powerpoint/2010/main" val="3969361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A57AA0E-9791-D11C-3805-FBBEE6725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b="1" dirty="0"/>
              <a:t>手术直播案例二 五官科</a:t>
            </a:r>
            <a:r>
              <a:rPr lang="en-US" altLang="zh-CN" b="1" dirty="0"/>
              <a:t>2D+3D</a:t>
            </a:r>
            <a:r>
              <a:rPr lang="zh-CN" altLang="en-US" b="1" dirty="0"/>
              <a:t>手术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D674DEC-126F-DA4B-FB1F-290BB4D917BF}"/>
              </a:ext>
            </a:extLst>
          </p:cNvPr>
          <p:cNvSpPr txBox="1"/>
          <p:nvPr/>
        </p:nvSpPr>
        <p:spPr>
          <a:xfrm>
            <a:off x="1620441" y="6094917"/>
            <a:ext cx="5967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五官科医院七连屏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2D+3D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画面同时进行转播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1367325-E442-2B74-C1FF-C8AAAEC78C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84"/>
          <a:stretch/>
        </p:blipFill>
        <p:spPr>
          <a:xfrm>
            <a:off x="1620441" y="2280061"/>
            <a:ext cx="8951118" cy="366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67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3E1785DD-93AD-AA6D-F950-D865BDED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b="1" dirty="0"/>
              <a:t>手术直播案例三 整形外科手术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8ED4D17-AC44-97C4-5C88-95D7EA6CD018}"/>
              </a:ext>
            </a:extLst>
          </p:cNvPr>
          <p:cNvSpPr txBox="1"/>
          <p:nvPr/>
        </p:nvSpPr>
        <p:spPr>
          <a:xfrm>
            <a:off x="1070656" y="5951132"/>
            <a:ext cx="5967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四间手术室同时转播至酒店会场</a:t>
            </a:r>
            <a:br>
              <a:rPr lang="en-US" altLang="zh-CN" dirty="0"/>
            </a:br>
            <a:r>
              <a:rPr lang="en-US" altLang="zh-CN" dirty="0"/>
              <a:t>8</a:t>
            </a:r>
            <a:r>
              <a:rPr lang="zh-CN" altLang="en-US" dirty="0"/>
              <a:t>路摄像外拍 专业导播实时切换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6011C45-449A-20D9-75F5-B73FEBBB32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2361723"/>
            <a:ext cx="4501991" cy="3376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3A9F8FD-B7E7-B206-2319-4825F9C467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21" y="2361723"/>
            <a:ext cx="4501991" cy="3376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277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5224C3E3-5FAF-8EAB-5DA5-33C00B6F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207" y="307975"/>
            <a:ext cx="10515600" cy="1325563"/>
          </a:xfrm>
        </p:spPr>
        <p:txBody>
          <a:bodyPr/>
          <a:lstStyle/>
          <a:p>
            <a:r>
              <a:rPr lang="zh-CN" altLang="en-US" b="1" dirty="0"/>
              <a:t>手术直播案例四 骨科关节镜手术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D4DB461-9024-641F-C7E8-DA15CB7FC39E}"/>
              </a:ext>
            </a:extLst>
          </p:cNvPr>
          <p:cNvSpPr txBox="1"/>
          <p:nvPr/>
        </p:nvSpPr>
        <p:spPr>
          <a:xfrm>
            <a:off x="921638" y="5465694"/>
            <a:ext cx="596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一对一的项目方案设计，根据客户需求提供最优质的服务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F9CA3D8-F4E5-50B9-E73D-A0701F7AA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00" y="2318414"/>
            <a:ext cx="3470469" cy="19292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4ABD797-79C9-1000-5B18-25493FC82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766" y="2349837"/>
            <a:ext cx="3350467" cy="18664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B22285D-1CFA-ECA5-9A2D-FD79103A3C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427" y="2270414"/>
            <a:ext cx="2881071" cy="216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45C76B1-C04F-553F-A136-1F6E2167FE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425" y="4569958"/>
            <a:ext cx="2881073" cy="2160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5092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5E58985A-A8D1-50E2-1E83-0442B1E3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b="1" dirty="0"/>
              <a:t>手术直播案例五</a:t>
            </a:r>
            <a:r>
              <a:rPr lang="en-US" altLang="zh-CN" b="1" dirty="0"/>
              <a:t> </a:t>
            </a:r>
            <a:r>
              <a:rPr lang="zh-CN" altLang="en-US" b="1" dirty="0"/>
              <a:t>造影类手术转播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6C11280-5D3B-6833-50A6-4D1878E12EF5}"/>
              </a:ext>
            </a:extLst>
          </p:cNvPr>
          <p:cNvSpPr txBox="1"/>
          <p:nvPr/>
        </p:nvSpPr>
        <p:spPr>
          <a:xfrm>
            <a:off x="614362" y="5661818"/>
            <a:ext cx="5967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主要使用设备：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DSA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正侧位、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IVUS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OCT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、心电、摄像等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平均每间手术室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4-5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路信号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根据不同需求设计适合本次手术直播的画中画布局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BF1B5EC-669C-5A04-F920-5EF0B947A5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959" y="2328068"/>
            <a:ext cx="4818106" cy="2248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E6229B-7BEE-8C8D-5D89-11F716368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77" y="2328068"/>
            <a:ext cx="59245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92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271</Words>
  <Application>Microsoft Office PowerPoint</Application>
  <PresentationFormat>宽屏</PresentationFormat>
  <Paragraphs>43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等线</vt:lpstr>
      <vt:lpstr>等线 Light</vt:lpstr>
      <vt:lpstr>宋体</vt:lpstr>
      <vt:lpstr>微软雅黑</vt:lpstr>
      <vt:lpstr>Arial</vt:lpstr>
      <vt:lpstr>Office 主题​​</vt:lpstr>
      <vt:lpstr>PowerPoint 演示文稿</vt:lpstr>
      <vt:lpstr>PowerPoint 演示文稿</vt:lpstr>
      <vt:lpstr>覆盖科室</vt:lpstr>
      <vt:lpstr>现场勘测</vt:lpstr>
      <vt:lpstr>PowerPoint 演示文稿</vt:lpstr>
      <vt:lpstr>手术直播案例二 五官科2D+3D手术</vt:lpstr>
      <vt:lpstr>手术直播案例三 整形外科手术</vt:lpstr>
      <vt:lpstr>手术直播案例四 骨科关节镜手术</vt:lpstr>
      <vt:lpstr>手术直播案例五 造影类手术转播</vt:lpstr>
      <vt:lpstr>手术直播案例六 头颈外科联合手术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隋 正杰</dc:creator>
  <cp:lastModifiedBy>晓斌 高</cp:lastModifiedBy>
  <cp:revision>5</cp:revision>
  <dcterms:created xsi:type="dcterms:W3CDTF">2024-02-29T01:30:05Z</dcterms:created>
  <dcterms:modified xsi:type="dcterms:W3CDTF">2024-03-05T07:21:31Z</dcterms:modified>
</cp:coreProperties>
</file>